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activeX/activeX2.xml" ContentType="application/vnd.ms-office.activeX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Override PartName="/ppt/activeX/activeX1.xml" ContentType="application/vnd.ms-office.activeX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ms-office.activeX"/>
  <Default Extension="png" ContentType="image/png"/>
  <Override PartName="/ppt/theme/theme4.xml" ContentType="application/vnd.openxmlformats-officedocument.theme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  <p:sldMasterId id="2147483651" r:id="rId3"/>
  </p:sldMasterIdLst>
  <p:notesMasterIdLst>
    <p:notesMasterId r:id="rId9"/>
  </p:notesMasterIdLst>
  <p:handoutMasterIdLst>
    <p:handoutMasterId r:id="rId10"/>
  </p:handoutMasterIdLst>
  <p:sldIdLst>
    <p:sldId id="261" r:id="rId4"/>
    <p:sldId id="259" r:id="rId5"/>
    <p:sldId id="262" r:id="rId6"/>
    <p:sldId id="263" r:id="rId7"/>
    <p:sldId id="264" r:id="rId8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FFCC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log 2 – poudare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37" autoAdjust="0"/>
    <p:restoredTop sz="94636" autoAdjust="0"/>
  </p:normalViewPr>
  <p:slideViewPr>
    <p:cSldViewPr>
      <p:cViewPr>
        <p:scale>
          <a:sx n="75" d="100"/>
          <a:sy n="75" d="100"/>
        </p:scale>
        <p:origin x="-1338" y="-27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0" d="100"/>
          <a:sy n="80" d="100"/>
        </p:scale>
        <p:origin x="-1488" y="-90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2.xml"/><Relationship Id="rId7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presProps" Target="presProps.xml"/><Relationship Id="rId5" Type="http://schemas.openxmlformats.org/officeDocument/2006/relationships/slide" Target="slides/slide2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_rels/activeX2.xml.rels><?xml version="1.0" encoding="UTF-8" standalone="yes"?>
<Relationships xmlns="http://schemas.openxmlformats.org/package/2006/relationships"><Relationship Id="rId1" Type="http://schemas.microsoft.com/office/2006/relationships/activeXControlBinary" Target="activeX2.bin"/></Relationships>
</file>

<file path=ppt/activeX/activeX1.xml><?xml version="1.0" encoding="utf-8"?>
<ax:ocx xmlns:ax="http://schemas.microsoft.com/office/2006/activeX" xmlns:r="http://schemas.openxmlformats.org/officeDocument/2006/relationships" ax:classid="{D27CDB6E-AE6D-11CF-96B8-444553540000}" ax:persistence="persistStorage" r:id="rId1"/>
</file>

<file path=ppt/activeX/activeX2.xml><?xml version="1.0" encoding="utf-8"?>
<ax:ocx xmlns:ax="http://schemas.microsoft.com/office/2006/activeX" xmlns:r="http://schemas.openxmlformats.org/officeDocument/2006/relationships" ax:classid="{D27CDB6E-AE6D-11CF-96B8-444553540000}" ax:persistence="persistStorage" r:id="rId1"/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C4E639C-00ED-4326-8F25-5856EA42C43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126794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DBE8D0-A224-433E-AC0F-E6F7E64AD97C}" type="datetimeFigureOut">
              <a:rPr lang="sl-SI" smtClean="0"/>
              <a:pPr/>
              <a:t>19.10.2012</a:t>
            </a:fld>
            <a:endParaRPr lang="sl-SI"/>
          </a:p>
        </p:txBody>
      </p:sp>
      <p:sp>
        <p:nvSpPr>
          <p:cNvPr id="4" name="Ograda stranske slik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l-SI"/>
          </a:p>
        </p:txBody>
      </p:sp>
      <p:sp>
        <p:nvSpPr>
          <p:cNvPr id="5" name="Ograda opomb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4FE5AA-1867-4015-B161-DB401D13FD17}" type="slidenum">
              <a:rPr lang="sl-SI" smtClean="0"/>
              <a:pPr/>
              <a:t>‹#›</a:t>
            </a:fld>
            <a:endParaRPr 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l-SI" dirty="0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4FE5AA-1867-4015-B161-DB401D13FD17}" type="slidenum">
              <a:rPr lang="sl-SI" smtClean="0"/>
              <a:pPr/>
              <a:t>3</a:t>
            </a:fld>
            <a:endParaRPr lang="sl-SI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control" Target="../activeX/activeX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diapozitiv"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0" y="3962400"/>
            <a:ext cx="36068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sl-SI" noProof="0" smtClean="0"/>
              <a:t>Kliknite, če želite urediti slog naslova matrice</a:t>
            </a:r>
            <a:endParaRPr lang="en-US" noProof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59400" y="4419600"/>
            <a:ext cx="3581400" cy="1752600"/>
          </a:xfrm>
        </p:spPr>
        <p:txBody>
          <a:bodyPr/>
          <a:lstStyle>
            <a:lvl1pPr marL="0" indent="0">
              <a:buFontTx/>
              <a:buNone/>
              <a:defRPr sz="1400"/>
            </a:lvl1pPr>
          </a:lstStyle>
          <a:p>
            <a:pPr lvl="0"/>
            <a:r>
              <a:rPr lang="sl-SI" noProof="0" smtClean="0"/>
              <a:t>Kliknite, če želite urediti slog podnaslova matrice</a:t>
            </a:r>
            <a:endParaRPr lang="en-US" noProof="0" smtClean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08441243-275A-4B45-8793-8BA00914BD57}" type="slidenum">
              <a:rPr lang="en-US"/>
              <a:pPr/>
              <a:t>‹#›</a:t>
            </a:fld>
            <a:endParaRPr lang="en-US"/>
          </a:p>
        </p:txBody>
      </p:sp>
    </p:spTree>
    <p:controls>
      <p:control spid="3080" name="ShockwaveFlash1" r:id="rId2" imgW="9144000" imgH="2057400"/>
    </p:controls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CDB490-0B9C-4269-8CFD-5577BC568A3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324151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34250" y="228600"/>
            <a:ext cx="1962150" cy="5181600"/>
          </a:xfrm>
        </p:spPr>
        <p:txBody>
          <a:bodyPr vert="eaVert"/>
          <a:lstStyle/>
          <a:p>
            <a:r>
              <a:rPr lang="sl-SI" smtClean="0"/>
              <a:t>Kliknite, če želite urediti slog naslova matrice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7800" y="228600"/>
            <a:ext cx="5734050" cy="5181600"/>
          </a:xfrm>
        </p:spPr>
        <p:txBody>
          <a:bodyPr vert="eaVert"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95BC48-7947-4190-96ED-5A302875E1B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641687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E89198-2818-4674-9FFD-68069A3753A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292015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26D9CF-C8CB-4DBD-BAEB-3592C4B9CC3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480530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0B153A-DD6C-4117-AC0F-C58B513BC93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111146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0" y="1028700"/>
            <a:ext cx="3562350" cy="42211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38750" y="1028700"/>
            <a:ext cx="3562350" cy="42211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854A3C-46F9-4055-BB8B-1F5B407A02F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445272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977D45-DD47-4AB4-B86E-1C0F9CB5663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6011873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3929F0-C4DE-473F-B865-B098239626F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24512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0E978D-7AD7-49B1-BA9E-86689D3310E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1031944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4DA3D1-9788-4C74-938B-8E4FDA05C6D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004207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A9C5E1-F267-47E0-8FE8-864679C0E71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661528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B81A9A-5E8B-4EF1-856F-4C56BA56CB7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156294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716370-50BB-4ABD-9896-CA093419379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1859119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81825" y="177800"/>
            <a:ext cx="1819275" cy="50720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0" y="177800"/>
            <a:ext cx="5305425" cy="50720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9AF978-ED1F-48CC-85DA-59D1F14CB13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85705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sl-SI" smtClean="0"/>
              <a:t>Kliknite, če želite urediti slog naslova matrice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BB6417-047E-4583-8BA9-F25D88D0815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183508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800" y="1066800"/>
            <a:ext cx="3810000" cy="4343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0200" y="1066800"/>
            <a:ext cx="3810000" cy="4343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70F1C9-9D71-4E4C-961F-F9B4D4CA8BC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319609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l-SI" smtClean="0"/>
              <a:t>Kliknite, če želite urediti slog naslova matrice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E86341-630D-4A40-A4E2-56302F0AA49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64453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0EDA76-4EBE-4930-A157-34F73E1CBDA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783809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1FD9B9-D9CF-46E0-A7F5-E1547CDFFE7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122113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Kliknite, če želite urediti slog naslova matrice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406FF2-5F6C-44AB-9B36-A9968DCAD57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699112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Kliknite, če želite urediti slog naslova matrice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l-SI" smtClean="0"/>
              <a:t>Kliknite ikono, če želite dodati sliko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AD0732-5C2B-4204-9D09-FEA484D30BB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567622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control" Target="../activeX/activeX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5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447800" y="228600"/>
            <a:ext cx="7848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l-SI" smtClean="0"/>
              <a:t>Kliknite, če želite urediti slog naslova matrice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447800" y="1066800"/>
            <a:ext cx="7772400" cy="434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AEDA3BA6-DAB0-406E-882A-4993FEF50C8F}" type="slidenum">
              <a:rPr lang="en-US"/>
              <a:pPr/>
              <a:t>‹#›</a:t>
            </a:fld>
            <a:endParaRPr lang="en-US"/>
          </a:p>
        </p:txBody>
      </p:sp>
    </p:spTree>
    <p:controls>
      <p:control spid="1033" name="ShockwaveFlash2" r:id="rId14" imgW="1295280" imgH="6858000"/>
    </p:controls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006600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006600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006600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006600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006600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006600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006600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006600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006600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rgbClr val="006600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rgbClr val="006600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rgbClr val="006600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rgbClr val="006600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rgbClr val="006600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rgbClr val="006600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rgbClr val="006600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rgbClr val="006600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rgbClr val="0066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0" y="177800"/>
            <a:ext cx="70866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0" y="1028700"/>
            <a:ext cx="7277100" cy="4221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403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endParaRPr lang="en-US"/>
          </a:p>
        </p:txBody>
      </p:sp>
      <p:sp>
        <p:nvSpPr>
          <p:cNvPr id="4403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4403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2206ED1-B763-47E4-AE01-98CD3C371F18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3000364" y="3857628"/>
            <a:ext cx="6640530" cy="1470025"/>
          </a:xfrm>
        </p:spPr>
        <p:txBody>
          <a:bodyPr/>
          <a:lstStyle/>
          <a:p>
            <a:r>
              <a:rPr lang="sl-SI" sz="4400" b="1" dirty="0" smtClean="0"/>
              <a:t>POTENCE</a:t>
            </a:r>
            <a:endParaRPr lang="en-US" sz="4400" b="1" dirty="0"/>
          </a:p>
        </p:txBody>
      </p:sp>
      <p:sp>
        <p:nvSpPr>
          <p:cNvPr id="60422" name="Rectangle 6"/>
          <p:cNvSpPr>
            <a:spLocks noChangeArrowheads="1"/>
          </p:cNvSpPr>
          <p:nvPr/>
        </p:nvSpPr>
        <p:spPr bwMode="auto">
          <a:xfrm>
            <a:off x="4786314" y="6134100"/>
            <a:ext cx="4619628" cy="144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l">
              <a:spcBef>
                <a:spcPct val="20000"/>
              </a:spcBef>
            </a:pPr>
            <a:r>
              <a:rPr lang="sl-SI" dirty="0" smtClean="0">
                <a:solidFill>
                  <a:srgbClr val="006600"/>
                </a:solidFill>
              </a:rPr>
              <a:t>Izdelala: Simona </a:t>
            </a:r>
            <a:r>
              <a:rPr lang="sl-SI" dirty="0" err="1" smtClean="0">
                <a:solidFill>
                  <a:srgbClr val="006600"/>
                </a:solidFill>
              </a:rPr>
              <a:t>Štupica</a:t>
            </a:r>
            <a:r>
              <a:rPr lang="sl-SI" dirty="0" smtClean="0">
                <a:solidFill>
                  <a:srgbClr val="006600"/>
                </a:solidFill>
              </a:rPr>
              <a:t>, prof. </a:t>
            </a:r>
            <a:r>
              <a:rPr lang="sl-SI" dirty="0" err="1" smtClean="0">
                <a:solidFill>
                  <a:srgbClr val="006600"/>
                </a:solidFill>
              </a:rPr>
              <a:t>ma</a:t>
            </a:r>
            <a:r>
              <a:rPr lang="sl-SI" dirty="0" smtClean="0">
                <a:solidFill>
                  <a:srgbClr val="006600"/>
                </a:solidFill>
              </a:rPr>
              <a:t> - te</a:t>
            </a:r>
            <a:endParaRPr lang="en-US" dirty="0">
              <a:solidFill>
                <a:srgbClr val="0066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b="1" dirty="0" smtClean="0"/>
              <a:t>POTENCE</a:t>
            </a:r>
            <a:endParaRPr lang="en-US" b="1" dirty="0"/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71604" y="1000108"/>
            <a:ext cx="7786742" cy="3892565"/>
          </a:xfrm>
        </p:spPr>
        <p:txBody>
          <a:bodyPr/>
          <a:lstStyle/>
          <a:p>
            <a:r>
              <a:rPr lang="sl-SI" dirty="0" smtClean="0"/>
              <a:t>Potenca je sestavljena iz </a:t>
            </a:r>
            <a:r>
              <a:rPr lang="sl-SI" b="1" dirty="0" smtClean="0">
                <a:solidFill>
                  <a:srgbClr val="FF0000"/>
                </a:solidFill>
              </a:rPr>
              <a:t>stopnje</a:t>
            </a:r>
            <a:r>
              <a:rPr lang="sl-SI" dirty="0" smtClean="0"/>
              <a:t> in </a:t>
            </a:r>
            <a:r>
              <a:rPr lang="sl-SI" b="1" dirty="0" smtClean="0">
                <a:solidFill>
                  <a:srgbClr val="FF0000"/>
                </a:solidFill>
              </a:rPr>
              <a:t>osnove</a:t>
            </a:r>
            <a:r>
              <a:rPr lang="sl-SI" b="1" dirty="0" smtClean="0"/>
              <a:t>.</a:t>
            </a:r>
            <a:r>
              <a:rPr lang="sl-SI" dirty="0" smtClean="0"/>
              <a:t> </a:t>
            </a:r>
          </a:p>
          <a:p>
            <a:endParaRPr lang="sl-SI" dirty="0" smtClean="0"/>
          </a:p>
          <a:p>
            <a:endParaRPr lang="sl-SI" dirty="0" smtClean="0"/>
          </a:p>
          <a:p>
            <a:endParaRPr lang="sl-SI" dirty="0" smtClean="0"/>
          </a:p>
          <a:p>
            <a:endParaRPr lang="sl-SI" dirty="0" smtClean="0"/>
          </a:p>
          <a:p>
            <a:pPr>
              <a:buNone/>
            </a:pPr>
            <a:endParaRPr lang="sl-SI" dirty="0" smtClean="0"/>
          </a:p>
          <a:p>
            <a:pPr>
              <a:buNone/>
            </a:pPr>
            <a:endParaRPr lang="sl-SI" b="1" dirty="0" smtClean="0">
              <a:solidFill>
                <a:srgbClr val="FF0000"/>
              </a:solidFill>
            </a:endParaRPr>
          </a:p>
          <a:p>
            <a:r>
              <a:rPr lang="sl-SI" b="1" dirty="0" smtClean="0">
                <a:solidFill>
                  <a:srgbClr val="FF0000"/>
                </a:solidFill>
              </a:rPr>
              <a:t>Osnova</a:t>
            </a:r>
            <a:r>
              <a:rPr lang="sl-SI" dirty="0" smtClean="0"/>
              <a:t> pove, katere faktorje množimo.</a:t>
            </a:r>
          </a:p>
          <a:p>
            <a:endParaRPr lang="sl-SI" dirty="0" smtClean="0"/>
          </a:p>
          <a:p>
            <a:r>
              <a:rPr lang="sl-SI" b="1" dirty="0" smtClean="0">
                <a:solidFill>
                  <a:srgbClr val="FF0000"/>
                </a:solidFill>
              </a:rPr>
              <a:t>Stopnja</a:t>
            </a:r>
            <a:r>
              <a:rPr lang="sl-SI" dirty="0" smtClean="0"/>
              <a:t> pove, </a:t>
            </a:r>
            <a:r>
              <a:rPr lang="sl-SI" dirty="0" err="1" smtClean="0"/>
              <a:t>kalikokrat</a:t>
            </a:r>
            <a:r>
              <a:rPr lang="sl-SI" dirty="0" smtClean="0"/>
              <a:t> množimo osnovo.</a:t>
            </a:r>
          </a:p>
          <a:p>
            <a:pPr>
              <a:buNone/>
            </a:pPr>
            <a:endParaRPr lang="sl-SI" dirty="0" smtClean="0"/>
          </a:p>
          <a:p>
            <a:pPr>
              <a:buNone/>
            </a:pPr>
            <a:endParaRPr lang="sl-SI" i="1" dirty="0" smtClean="0"/>
          </a:p>
          <a:p>
            <a:pPr>
              <a:buNone/>
            </a:pPr>
            <a:endParaRPr lang="sl-SI" i="1" dirty="0" smtClean="0"/>
          </a:p>
          <a:p>
            <a:pPr>
              <a:buNone/>
            </a:pPr>
            <a:endParaRPr lang="sl-SI" i="1" dirty="0" smtClean="0"/>
          </a:p>
          <a:p>
            <a:pPr>
              <a:buNone/>
            </a:pPr>
            <a:endParaRPr lang="sl-SI" i="1" dirty="0" smtClean="0"/>
          </a:p>
          <a:p>
            <a:pPr>
              <a:buNone/>
            </a:pPr>
            <a:endParaRPr lang="sl-SI" i="1" dirty="0" smtClean="0"/>
          </a:p>
          <a:p>
            <a:pPr>
              <a:buNone/>
            </a:pPr>
            <a:endParaRPr lang="sl-SI" i="1" dirty="0" smtClean="0"/>
          </a:p>
          <a:p>
            <a:pPr>
              <a:buNone/>
            </a:pPr>
            <a:endParaRPr lang="en-US" i="1" dirty="0"/>
          </a:p>
        </p:txBody>
      </p:sp>
      <p:pic>
        <p:nvPicPr>
          <p:cNvPr id="7170" name="Picture 2" descr="potenc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57356" y="1785926"/>
            <a:ext cx="3758072" cy="2214578"/>
          </a:xfrm>
          <a:prstGeom prst="rect">
            <a:avLst/>
          </a:prstGeom>
          <a:noFill/>
        </p:spPr>
      </p:pic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5008" y="1643050"/>
            <a:ext cx="2895600" cy="2381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>
          <a:xfrm>
            <a:off x="1590675" y="177800"/>
            <a:ext cx="6953250" cy="609600"/>
          </a:xfrm>
        </p:spPr>
        <p:txBody>
          <a:bodyPr/>
          <a:lstStyle/>
          <a:p>
            <a:r>
              <a:rPr lang="sl-SI" b="1" dirty="0" smtClean="0"/>
              <a:t>Pravila potenciranja</a:t>
            </a:r>
            <a:endParaRPr lang="en-US" b="1" dirty="0"/>
          </a:p>
        </p:txBody>
      </p:sp>
      <p:pic>
        <p:nvPicPr>
          <p:cNvPr id="6146" name="Picture 2" descr="http://www.nauk.si/materials/4247/out/pravila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28794" y="2012120"/>
            <a:ext cx="2428892" cy="4452971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</p:pic>
      <p:graphicFrame>
        <p:nvGraphicFramePr>
          <p:cNvPr id="13" name="Tabela 12"/>
          <p:cNvGraphicFramePr>
            <a:graphicFrameLocks noGrp="1"/>
          </p:cNvGraphicFramePr>
          <p:nvPr/>
        </p:nvGraphicFramePr>
        <p:xfrm>
          <a:off x="1928794" y="1285860"/>
          <a:ext cx="6715172" cy="53578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57586"/>
                <a:gridCol w="3357586"/>
              </a:tblGrid>
              <a:tr h="5357850">
                <a:tc>
                  <a:txBody>
                    <a:bodyPr/>
                    <a:lstStyle/>
                    <a:p>
                      <a:pPr algn="l"/>
                      <a:r>
                        <a:rPr lang="sl-SI" dirty="0" smtClean="0">
                          <a:solidFill>
                            <a:schemeClr val="tx1"/>
                          </a:solidFill>
                        </a:rPr>
                        <a:t>PRAVILA</a:t>
                      </a:r>
                    </a:p>
                    <a:p>
                      <a:endParaRPr lang="sl-SI" dirty="0" smtClean="0"/>
                    </a:p>
                    <a:p>
                      <a:endParaRPr lang="sl-SI" dirty="0" smtClean="0"/>
                    </a:p>
                    <a:p>
                      <a:endParaRPr lang="sl-SI" dirty="0" smtClean="0"/>
                    </a:p>
                    <a:p>
                      <a:endParaRPr lang="sl-SI" dirty="0" smtClean="0"/>
                    </a:p>
                    <a:p>
                      <a:endParaRPr lang="sl-SI" dirty="0" smtClean="0"/>
                    </a:p>
                    <a:p>
                      <a:endParaRPr lang="sl-SI" dirty="0" smtClean="0"/>
                    </a:p>
                    <a:p>
                      <a:endParaRPr lang="sl-SI" dirty="0" smtClean="0"/>
                    </a:p>
                    <a:p>
                      <a:endParaRPr lang="sl-SI" dirty="0" smtClean="0"/>
                    </a:p>
                    <a:p>
                      <a:endParaRPr lang="sl-SI" dirty="0" smtClean="0"/>
                    </a:p>
                    <a:p>
                      <a:endParaRPr lang="sl-SI" dirty="0" smtClean="0"/>
                    </a:p>
                    <a:p>
                      <a:endParaRPr lang="sl-SI" dirty="0" smtClean="0"/>
                    </a:p>
                    <a:p>
                      <a:endParaRPr lang="sl-SI" dirty="0" smtClean="0"/>
                    </a:p>
                    <a:p>
                      <a:endParaRPr lang="sl-SI" dirty="0" smtClean="0"/>
                    </a:p>
                    <a:p>
                      <a:endParaRPr lang="sl-SI" dirty="0" smtClean="0"/>
                    </a:p>
                    <a:p>
                      <a:endParaRPr lang="sl-SI" dirty="0" smtClean="0"/>
                    </a:p>
                    <a:p>
                      <a:endParaRPr lang="sl-SI" dirty="0" smtClean="0"/>
                    </a:p>
                    <a:p>
                      <a:endParaRPr lang="sl-SI" dirty="0" smtClean="0"/>
                    </a:p>
                    <a:p>
                      <a:endParaRPr lang="sl-SI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sl-SI" dirty="0" smtClean="0">
                          <a:solidFill>
                            <a:schemeClr val="tx1"/>
                          </a:solidFill>
                        </a:rPr>
                        <a:t>  PRIMERI</a:t>
                      </a:r>
                      <a:endParaRPr lang="sl-SI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alpha val="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6152" name="Picture 8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572132" y="2071678"/>
            <a:ext cx="2428892" cy="4364607"/>
          </a:xfrm>
          <a:prstGeom prst="rect">
            <a:avLst/>
          </a:prstGeom>
          <a:noFill/>
          <a:ln w="19050">
            <a:solidFill>
              <a:srgbClr val="FF0000"/>
            </a:solidFill>
            <a:miter lim="800000"/>
            <a:headEnd/>
            <a:tailEnd/>
          </a:ln>
          <a:effectLst/>
        </p:spPr>
      </p:pic>
      <p:pic>
        <p:nvPicPr>
          <p:cNvPr id="6153" name="Picture 9" descr="C:\Documents and Settings\slavko\Desktop\poenca2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429520" y="0"/>
            <a:ext cx="1185005" cy="1214446"/>
          </a:xfrm>
          <a:prstGeom prst="rect">
            <a:avLst/>
          </a:prstGeom>
          <a:noFill/>
        </p:spPr>
      </p:pic>
      <p:pic>
        <p:nvPicPr>
          <p:cNvPr id="6154" name="Picture 10" descr="C:\Documents and Settings\slavko\Desktop\potenca3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357950" y="428604"/>
            <a:ext cx="1181104" cy="98287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>
          <a:xfrm>
            <a:off x="1643042" y="214290"/>
            <a:ext cx="6953250" cy="609600"/>
          </a:xfrm>
        </p:spPr>
        <p:txBody>
          <a:bodyPr/>
          <a:lstStyle/>
          <a:p>
            <a:r>
              <a:rPr lang="sl-SI" b="1" dirty="0" smtClean="0">
                <a:solidFill>
                  <a:srgbClr val="FF0000"/>
                </a:solidFill>
              </a:rPr>
              <a:t>Zapomni si!!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1158875"/>
            <a:ext cx="7212013" cy="4013200"/>
          </a:xfrm>
        </p:spPr>
        <p:txBody>
          <a:bodyPr/>
          <a:lstStyle/>
          <a:p>
            <a:pPr>
              <a:buFontTx/>
              <a:buNone/>
            </a:pPr>
            <a:endParaRPr lang="en-US" sz="1800" dirty="0"/>
          </a:p>
          <a:p>
            <a:pPr>
              <a:buFontTx/>
              <a:buNone/>
            </a:pPr>
            <a:endParaRPr lang="en-US" sz="1800" dirty="0"/>
          </a:p>
        </p:txBody>
      </p:sp>
      <p:pic>
        <p:nvPicPr>
          <p:cNvPr id="31747" name="Picture 3" descr="C:\Documents and Settings\slavko\Desktop\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43174" y="928670"/>
            <a:ext cx="5748335" cy="5685561"/>
          </a:xfrm>
          <a:prstGeom prst="rect">
            <a:avLst/>
          </a:prstGeom>
          <a:noFill/>
        </p:spPr>
      </p:pic>
      <p:sp>
        <p:nvSpPr>
          <p:cNvPr id="8" name="Pravokotnik 7"/>
          <p:cNvSpPr/>
          <p:nvPr/>
        </p:nvSpPr>
        <p:spPr bwMode="auto">
          <a:xfrm>
            <a:off x="4714876" y="2500306"/>
            <a:ext cx="1214446" cy="285752"/>
          </a:xfrm>
          <a:prstGeom prst="rect">
            <a:avLst/>
          </a:prstGeom>
          <a:solidFill>
            <a:schemeClr val="bg1"/>
          </a:solidFill>
          <a:ln w="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l-SI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 descr="C:\Documents and Settings\slavko\Desktop\slik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71736" y="388853"/>
            <a:ext cx="6000792" cy="6469147"/>
          </a:xfrm>
          <a:prstGeom prst="rect">
            <a:avLst/>
          </a:prstGeom>
          <a:noFill/>
        </p:spPr>
      </p:pic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>
          <a:xfrm>
            <a:off x="1643042" y="214290"/>
            <a:ext cx="6953250" cy="609600"/>
          </a:xfrm>
        </p:spPr>
        <p:txBody>
          <a:bodyPr/>
          <a:lstStyle/>
          <a:p>
            <a:r>
              <a:rPr lang="sl-SI" b="1" dirty="0" smtClean="0">
                <a:solidFill>
                  <a:schemeClr val="tx1"/>
                </a:solidFill>
              </a:rPr>
              <a:t>PRIMERI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8" name="Pravokotnik 7"/>
          <p:cNvSpPr/>
          <p:nvPr/>
        </p:nvSpPr>
        <p:spPr bwMode="auto">
          <a:xfrm>
            <a:off x="4714876" y="2500306"/>
            <a:ext cx="1214446" cy="285752"/>
          </a:xfrm>
          <a:prstGeom prst="rect">
            <a:avLst/>
          </a:prstGeom>
          <a:solidFill>
            <a:schemeClr val="bg1"/>
          </a:solidFill>
          <a:ln w="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l-SI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72066" y="2571744"/>
            <a:ext cx="826002" cy="357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S102580352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Custom Design">
  <a:themeElements>
    <a:clrScheme name="1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36913934-3987-4717-8C09-49559529562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TS102580352</Template>
  <TotalTime>155</TotalTime>
  <Words>44</Words>
  <Application>Microsoft Office PowerPoint</Application>
  <PresentationFormat>Diaprojekcija na zaslonu (4:3)</PresentationFormat>
  <Paragraphs>41</Paragraphs>
  <Slides>5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Naslovi diapozitivov</vt:lpstr>
      </vt:variant>
      <vt:variant>
        <vt:i4>5</vt:i4>
      </vt:variant>
    </vt:vector>
  </HeadingPairs>
  <TitlesOfParts>
    <vt:vector size="7" baseType="lpstr">
      <vt:lpstr>TS102580352</vt:lpstr>
      <vt:lpstr>1_Custom Design</vt:lpstr>
      <vt:lpstr>POTENCE</vt:lpstr>
      <vt:lpstr>POTENCE</vt:lpstr>
      <vt:lpstr>Pravila potenciranja</vt:lpstr>
      <vt:lpstr>Zapomni si!!</vt:lpstr>
      <vt:lpstr>PRIMERI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Retro Green</dc:title>
  <dc:creator>slavko</dc:creator>
  <cp:keywords/>
  <cp:lastModifiedBy>slavko</cp:lastModifiedBy>
  <cp:revision>22</cp:revision>
  <dcterms:created xsi:type="dcterms:W3CDTF">2012-09-08T09:29:44Z</dcterms:created>
  <dcterms:modified xsi:type="dcterms:W3CDTF">2012-10-19T18:20:57Z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TC025803529991</vt:lpwstr>
  </property>
</Properties>
</file>