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261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36" autoAdjust="0"/>
  </p:normalViewPr>
  <p:slideViewPr>
    <p:cSldViewPr>
      <p:cViewPr>
        <p:scale>
          <a:sx n="75" d="100"/>
          <a:sy n="75" d="100"/>
        </p:scale>
        <p:origin x="-133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4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4E639C-00ED-4326-8F25-5856EA42C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67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BE8D0-A224-433E-AC0F-E6F7E64AD97C}" type="datetimeFigureOut">
              <a:rPr lang="sl-SI" smtClean="0"/>
              <a:pPr/>
              <a:t>19.10.2012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FE5AA-1867-4015-B161-DB401D13FD1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FE5AA-1867-4015-B161-DB401D13FD17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0" y="3962400"/>
            <a:ext cx="3606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noProof="0" smtClean="0"/>
              <a:t>Kliknite, če želite urediti slog naslova matrice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59400" y="4419600"/>
            <a:ext cx="3581400" cy="17526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sl-SI" noProof="0" smtClean="0"/>
              <a:t>Kliknite, če želite urediti slog podnaslova matrice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441243-275A-4B45-8793-8BA00914BD57}" type="slidenum">
              <a:rPr lang="en-US"/>
              <a:pPr/>
              <a:t>‹#›</a:t>
            </a:fld>
            <a:endParaRPr lang="en-US"/>
          </a:p>
        </p:txBody>
      </p:sp>
    </p:spTree>
    <p:controls>
      <p:control spid="3080" name="ShockwaveFlash1" r:id="rId2" imgW="9144000" imgH="2057400"/>
    </p:controls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DB490-0B9C-4269-8CFD-5577BC568A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41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228600"/>
            <a:ext cx="1962150" cy="51816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28600"/>
            <a:ext cx="5734050" cy="51816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5BC48-7947-4190-96ED-5A302875E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168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89198-2818-4674-9FFD-68069A375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201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6D9CF-C8CB-4DBD-BAEB-3592C4B9CC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053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B153A-DD6C-4117-AC0F-C58B513BC9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1114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028700"/>
            <a:ext cx="356235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8750" y="1028700"/>
            <a:ext cx="356235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54A3C-46F9-4055-BB8B-1F5B407A02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4527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77D45-DD47-4AB4-B86E-1C0F9CB566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118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929F0-C4DE-473F-B865-B098239626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512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E978D-7AD7-49B1-BA9E-86689D3310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319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DA3D1-9788-4C74-938B-8E4FDA05C6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42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9C5E1-F267-47E0-8FE8-864679C0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15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81A9A-5E8B-4EF1-856F-4C56BA56CB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562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16370-50BB-4ABD-9896-CA09341937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591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1825" y="177800"/>
            <a:ext cx="1819275" cy="5072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77800"/>
            <a:ext cx="5305425" cy="5072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AF978-ED1F-48CC-85DA-59D1F14CB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570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B6417-047E-4583-8BA9-F25D88D08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35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0668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0668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0F1C9-9D71-4E4C-961F-F9B4D4CA8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96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86341-630D-4A40-A4E2-56302F0AA4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4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EDA76-4EBE-4930-A157-34F73E1CBD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38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FD9B9-D9CF-46E0-A7F5-E1547CDFF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221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06FF2-5F6C-44AB-9B36-A9968DCAD5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991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D0732-5C2B-4204-9D09-FEA484D30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76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ontrol" Target="../activeX/activeX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0668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DA3BA6-DAB0-406E-882A-4993FEF50C8F}" type="slidenum">
              <a:rPr lang="en-US"/>
              <a:pPr/>
              <a:t>‹#›</a:t>
            </a:fld>
            <a:endParaRPr lang="en-US"/>
          </a:p>
        </p:txBody>
      </p:sp>
    </p:spTree>
    <p:controls>
      <p:control spid="1033" name="ShockwaveFlash2" r:id="rId14" imgW="1295280" imgH="6858000"/>
    </p:controls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66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66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66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66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66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66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77800"/>
            <a:ext cx="7086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028700"/>
            <a:ext cx="7277100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206ED1-B763-47E4-AE01-98CD3C371F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00364" y="3857628"/>
            <a:ext cx="6640530" cy="1470025"/>
          </a:xfrm>
        </p:spPr>
        <p:txBody>
          <a:bodyPr/>
          <a:lstStyle/>
          <a:p>
            <a:r>
              <a:rPr lang="sl-SI" sz="4400" b="1" dirty="0" smtClean="0"/>
              <a:t>POTENCE</a:t>
            </a:r>
            <a:endParaRPr lang="en-US" sz="4400" b="1" dirty="0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4786314" y="6134100"/>
            <a:ext cx="461962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sl-SI" dirty="0" smtClean="0">
                <a:solidFill>
                  <a:srgbClr val="006600"/>
                </a:solidFill>
              </a:rPr>
              <a:t>Izdelala: Simona </a:t>
            </a:r>
            <a:r>
              <a:rPr lang="sl-SI" dirty="0" err="1" smtClean="0">
                <a:solidFill>
                  <a:srgbClr val="006600"/>
                </a:solidFill>
              </a:rPr>
              <a:t>Štupica</a:t>
            </a:r>
            <a:r>
              <a:rPr lang="sl-SI" dirty="0" smtClean="0">
                <a:solidFill>
                  <a:srgbClr val="006600"/>
                </a:solidFill>
              </a:rPr>
              <a:t>, prof. </a:t>
            </a:r>
            <a:r>
              <a:rPr lang="sl-SI" dirty="0" err="1" smtClean="0">
                <a:solidFill>
                  <a:srgbClr val="006600"/>
                </a:solidFill>
              </a:rPr>
              <a:t>ma</a:t>
            </a:r>
            <a:r>
              <a:rPr lang="sl-SI" dirty="0" smtClean="0">
                <a:solidFill>
                  <a:srgbClr val="006600"/>
                </a:solidFill>
              </a:rPr>
              <a:t> - te</a:t>
            </a:r>
            <a:endParaRPr lang="en-US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POTENCE</a:t>
            </a:r>
            <a:endParaRPr lang="en-US" b="1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000108"/>
            <a:ext cx="7786742" cy="3892565"/>
          </a:xfrm>
        </p:spPr>
        <p:txBody>
          <a:bodyPr/>
          <a:lstStyle/>
          <a:p>
            <a:r>
              <a:rPr lang="sl-SI" dirty="0" smtClean="0"/>
              <a:t>Potenca je sestavljena iz </a:t>
            </a:r>
            <a:r>
              <a:rPr lang="sl-SI" b="1" dirty="0" smtClean="0">
                <a:solidFill>
                  <a:srgbClr val="FF0000"/>
                </a:solidFill>
              </a:rPr>
              <a:t>stopnje</a:t>
            </a:r>
            <a:r>
              <a:rPr lang="sl-SI" dirty="0" smtClean="0"/>
              <a:t> in </a:t>
            </a:r>
            <a:r>
              <a:rPr lang="sl-SI" b="1" dirty="0" smtClean="0">
                <a:solidFill>
                  <a:srgbClr val="FF0000"/>
                </a:solidFill>
              </a:rPr>
              <a:t>osnove</a:t>
            </a:r>
            <a:r>
              <a:rPr lang="sl-SI" b="1" dirty="0" smtClean="0"/>
              <a:t>.</a:t>
            </a:r>
            <a:r>
              <a:rPr lang="sl-SI" dirty="0" smtClean="0"/>
              <a:t> 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r>
              <a:rPr lang="sl-SI" b="1" dirty="0" smtClean="0">
                <a:solidFill>
                  <a:srgbClr val="FF0000"/>
                </a:solidFill>
              </a:rPr>
              <a:t>Osnova</a:t>
            </a:r>
            <a:r>
              <a:rPr lang="sl-SI" dirty="0" smtClean="0"/>
              <a:t> pove, katere faktorje množimo.</a:t>
            </a:r>
          </a:p>
          <a:p>
            <a:endParaRPr lang="sl-SI" dirty="0" smtClean="0"/>
          </a:p>
          <a:p>
            <a:r>
              <a:rPr lang="sl-SI" b="1" dirty="0" smtClean="0">
                <a:solidFill>
                  <a:srgbClr val="FF0000"/>
                </a:solidFill>
              </a:rPr>
              <a:t>Stopnja</a:t>
            </a:r>
            <a:r>
              <a:rPr lang="sl-SI" dirty="0" smtClean="0"/>
              <a:t> pove, </a:t>
            </a:r>
            <a:r>
              <a:rPr lang="sl-SI" dirty="0" err="1" smtClean="0"/>
              <a:t>kalikokrat</a:t>
            </a:r>
            <a:r>
              <a:rPr lang="sl-SI" dirty="0" smtClean="0"/>
              <a:t> množimo osnovo.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en-US" i="1" dirty="0"/>
          </a:p>
        </p:txBody>
      </p:sp>
      <p:pic>
        <p:nvPicPr>
          <p:cNvPr id="7170" name="Picture 2" descr="poten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3758072" cy="2214578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643050"/>
            <a:ext cx="28956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90675" y="177800"/>
            <a:ext cx="6953250" cy="609600"/>
          </a:xfrm>
        </p:spPr>
        <p:txBody>
          <a:bodyPr/>
          <a:lstStyle/>
          <a:p>
            <a:r>
              <a:rPr lang="sl-SI" b="1" dirty="0" smtClean="0"/>
              <a:t>Pravila potenciranja</a:t>
            </a:r>
            <a:endParaRPr lang="en-US" b="1" dirty="0"/>
          </a:p>
        </p:txBody>
      </p:sp>
      <p:pic>
        <p:nvPicPr>
          <p:cNvPr id="6146" name="Picture 2" descr="http://www.nauk.si/materials/4247/out/pravil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012120"/>
            <a:ext cx="2428892" cy="44529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928794" y="1285860"/>
          <a:ext cx="6715172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3357586"/>
              </a:tblGrid>
              <a:tr h="5357850"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PRAVILA</a:t>
                      </a:r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  PRIMERI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071678"/>
            <a:ext cx="2428892" cy="436460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6153" name="Picture 9" descr="C:\Documents and Settings\slavko\Desktop\poenca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0"/>
            <a:ext cx="1185005" cy="1214446"/>
          </a:xfrm>
          <a:prstGeom prst="rect">
            <a:avLst/>
          </a:prstGeom>
          <a:noFill/>
        </p:spPr>
      </p:pic>
      <p:pic>
        <p:nvPicPr>
          <p:cNvPr id="6154" name="Picture 10" descr="C:\Documents and Settings\slavko\Desktop\potenca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428604"/>
            <a:ext cx="1181104" cy="982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14290"/>
            <a:ext cx="6953250" cy="609600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Zapomni si!!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58875"/>
            <a:ext cx="7212013" cy="4013200"/>
          </a:xfrm>
        </p:spPr>
        <p:txBody>
          <a:bodyPr/>
          <a:lstStyle/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</p:txBody>
      </p:sp>
      <p:pic>
        <p:nvPicPr>
          <p:cNvPr id="31747" name="Picture 3" descr="C:\Documents and Settings\slavko\Desktop\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928670"/>
            <a:ext cx="5748335" cy="5685561"/>
          </a:xfrm>
          <a:prstGeom prst="rect">
            <a:avLst/>
          </a:prstGeom>
          <a:noFill/>
        </p:spPr>
      </p:pic>
      <p:sp>
        <p:nvSpPr>
          <p:cNvPr id="8" name="Pravokotnik 7"/>
          <p:cNvSpPr/>
          <p:nvPr/>
        </p:nvSpPr>
        <p:spPr bwMode="auto">
          <a:xfrm>
            <a:off x="4714876" y="2500306"/>
            <a:ext cx="1214446" cy="285752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slavko\Desktop\sli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88853"/>
            <a:ext cx="6000792" cy="6469147"/>
          </a:xfrm>
          <a:prstGeom prst="rect">
            <a:avLst/>
          </a:prstGeom>
          <a:noFill/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14290"/>
            <a:ext cx="6953250" cy="609600"/>
          </a:xfrm>
        </p:spPr>
        <p:txBody>
          <a:bodyPr/>
          <a:lstStyle/>
          <a:p>
            <a:r>
              <a:rPr lang="sl-SI" b="1" dirty="0" smtClean="0">
                <a:solidFill>
                  <a:schemeClr val="tx1"/>
                </a:solidFill>
              </a:rPr>
              <a:t>PRIMERI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avokotnik 7"/>
          <p:cNvSpPr/>
          <p:nvPr/>
        </p:nvSpPr>
        <p:spPr bwMode="auto">
          <a:xfrm>
            <a:off x="4714876" y="2500306"/>
            <a:ext cx="1214446" cy="285752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571744"/>
            <a:ext cx="82600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58035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6913934-3987-4717-8C09-4955952956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TS102580352</Template>
  <TotalTime>155</TotalTime>
  <Words>44</Words>
  <Application>Microsoft Office PowerPoint</Application>
  <PresentationFormat>Diaprojekcija na zaslonu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5</vt:i4>
      </vt:variant>
    </vt:vector>
  </HeadingPairs>
  <TitlesOfParts>
    <vt:vector size="7" baseType="lpstr">
      <vt:lpstr>TS102580352</vt:lpstr>
      <vt:lpstr>1_Custom Design</vt:lpstr>
      <vt:lpstr>POTENCE</vt:lpstr>
      <vt:lpstr>POTENCE</vt:lpstr>
      <vt:lpstr>Pravila potenciranja</vt:lpstr>
      <vt:lpstr>Zapomni si!!</vt:lpstr>
      <vt:lpstr>PRIMERI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 Green</dc:title>
  <dc:creator>slavko</dc:creator>
  <cp:keywords/>
  <cp:lastModifiedBy>slavko</cp:lastModifiedBy>
  <cp:revision>22</cp:revision>
  <dcterms:created xsi:type="dcterms:W3CDTF">2012-09-08T09:29:44Z</dcterms:created>
  <dcterms:modified xsi:type="dcterms:W3CDTF">2012-10-19T18:20:57Z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TC025803529991</vt:lpwstr>
  </property>
</Properties>
</file>